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49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62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71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6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56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66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94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3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2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5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3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51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73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20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94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LgzC6OOgf8Y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omatic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4F52-597C-4CFC-8AE4-69133A6B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68" y="3064135"/>
            <a:ext cx="9161253" cy="315375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9CD11F"/>
                </a:solidFill>
                <a:latin typeface="Museo Sans Cyrl 300" panose="02000000000000000000" pitchFamily="50" charset="-52"/>
              </a:rPr>
              <a:t>Персональный трекер 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ADM50</a:t>
            </a:r>
            <a:endParaRPr lang="ru-RU" sz="8000" dirty="0">
              <a:solidFill>
                <a:srgbClr val="EBEBEB"/>
              </a:solidFill>
              <a:latin typeface="Museo Sans Cyrl 900" panose="02000000000000000000" pitchFamily="50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684A0B-74AB-4A8D-A698-FF7409B7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5842589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Туризм и активный отдых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10318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Обеспечение безопасности туристов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Поиск потерявшихся людей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соблюдения маршрута следования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4019626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t="-631" r="17517" b="631"/>
          <a:stretch/>
        </p:blipFill>
        <p:spPr>
          <a:xfrm>
            <a:off x="7517559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05F99A7-B6E8-49F2-A579-9ACFA7706C3A}"/>
              </a:ext>
            </a:extLst>
          </p:cNvPr>
          <p:cNvGrpSpPr/>
          <p:nvPr/>
        </p:nvGrpSpPr>
        <p:grpSpPr>
          <a:xfrm>
            <a:off x="783530" y="4629226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1BA45BE9-240E-4677-8384-BBC6E76DA84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29BA1F7-1712-4286-9ECE-4307D2314704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AD1234B-4A2F-42DD-A430-F739D7D7D234}"/>
              </a:ext>
            </a:extLst>
          </p:cNvPr>
          <p:cNvGrpSpPr/>
          <p:nvPr/>
        </p:nvGrpSpPr>
        <p:grpSpPr>
          <a:xfrm>
            <a:off x="782005" y="2938624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10A1E8E4-FBF3-4E04-B386-49F6DC01600E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84A791E-E511-49B9-8E77-0497F1E9DF94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4013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5842589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Животноводство и охота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10318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животных на свободном выпасе, охотничьих собак и других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Тренировка и отслеживание их эффективности у животных, участвующих в соревнованиях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4123141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" t="-892" r="34052" b="892"/>
          <a:stretch/>
        </p:blipFill>
        <p:spPr>
          <a:xfrm>
            <a:off x="7489577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BCB18BA-538E-470E-98E0-0D56A8B98A62}"/>
              </a:ext>
            </a:extLst>
          </p:cNvPr>
          <p:cNvGrpSpPr/>
          <p:nvPr/>
        </p:nvGrpSpPr>
        <p:grpSpPr>
          <a:xfrm>
            <a:off x="783530" y="247701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34976D39-F798-44CB-8929-0DE8D1E8F82C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8B9B02A-9AE3-4772-B7DB-166347FF5B40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0696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5842589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Семья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10318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Безопасность детей 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и пожилых родственников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нахождения 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в определенных зонах и маршрутах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044841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1443" r="6324" b="-1443"/>
          <a:stretch/>
        </p:blipFill>
        <p:spPr>
          <a:xfrm>
            <a:off x="7690273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3871CC8-C62E-4230-8A29-309232C07203}"/>
              </a:ext>
            </a:extLst>
          </p:cNvPr>
          <p:cNvGrpSpPr/>
          <p:nvPr/>
        </p:nvGrpSpPr>
        <p:grpSpPr>
          <a:xfrm>
            <a:off x="783207" y="4019625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34D57270-2537-44FB-B3AA-6AF06EC3E12C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BA81FCD-A385-47DD-9CFD-C3F61F1039F3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245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5842589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Ювелирные магазины, ломбарды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10318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ограблений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сотрудников и отдельных кейсов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4019626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-839" r="6402" b="839"/>
          <a:stretch/>
        </p:blipFill>
        <p:spPr>
          <a:xfrm>
            <a:off x="7690273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D71BAE4-AF2E-497D-8A49-E10132A95B53}"/>
              </a:ext>
            </a:extLst>
          </p:cNvPr>
          <p:cNvGrpSpPr/>
          <p:nvPr/>
        </p:nvGrpSpPr>
        <p:grpSpPr>
          <a:xfrm>
            <a:off x="785055" y="3513398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F52D8168-090F-4A6C-9762-B69C6874762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7F98057-7DCC-4091-8048-F30BF8FFD331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77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Отзывы об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5408336" y="3285573"/>
            <a:ext cx="6464687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rgbClr val="9CD11F"/>
                </a:solidFill>
                <a:latin typeface="Museo Sans Cyrl 700" panose="02000000000000000000" pitchFamily="2" charset="-52"/>
              </a:rPr>
              <a:t>«...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Очень порадовала продолжительность работы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устройства - с такими «долгоиграющими» приборами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сталкиваемся впервые. Также удобно, что при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отсутствии движения прибор уходит в состояние сна,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тем самым экономя батарею</a:t>
            </a:r>
            <a:r>
              <a:rPr lang="ru-RU" dirty="0">
                <a:solidFill>
                  <a:srgbClr val="9CD11F"/>
                </a:solidFill>
                <a:latin typeface="Museo Sans Cyrl 700" panose="02000000000000000000" pitchFamily="2" charset="-52"/>
              </a:rPr>
              <a:t>...»</a:t>
            </a:r>
            <a:r>
              <a:rPr lang="ru-RU" dirty="0">
                <a:latin typeface="Museo Sans Cyrl 700" panose="020000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786" y="1518462"/>
            <a:ext cx="3666641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795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Отзывы об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5408336" y="3285573"/>
            <a:ext cx="6464687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9CD11F"/>
                </a:solidFill>
                <a:latin typeface="Museo Sans Cyrl 700" panose="02000000000000000000" pitchFamily="2" charset="-52"/>
              </a:rPr>
              <a:t>«...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 просты и удобны в применении, не требуют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монтажа, и способны работать без </a:t>
            </a:r>
            <a:r>
              <a:rPr lang="ru-RU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подзаряда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несколько суток. Оборудованием довольны,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навигационные терминалы ADM - незаменимый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помощник в спортивных соревнованиях</a:t>
            </a:r>
            <a:r>
              <a:rPr lang="ru-RU" dirty="0">
                <a:solidFill>
                  <a:srgbClr val="9CD11F"/>
                </a:solidFill>
                <a:latin typeface="Museo Sans Cyrl 700" panose="02000000000000000000" pitchFamily="2" charset="-52"/>
              </a:rPr>
              <a:t>...»</a:t>
            </a:r>
            <a:r>
              <a:rPr lang="ru-RU" dirty="0">
                <a:latin typeface="Museo Sans Cyrl 700" panose="020000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54" y="1518462"/>
            <a:ext cx="3571305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232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Сертификаты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10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4A6B3-0BA3-43CB-83B5-E12484CE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6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DA84B-50D1-4C4C-BD83-21FFF525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554" y="1534549"/>
            <a:ext cx="3567647" cy="490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091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Испытано на самолётах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602420" y="3429000"/>
            <a:ext cx="6464687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Museo Sans Cyrl 700" panose="020000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Смотреть видео на </a:t>
            </a:r>
            <a:r>
              <a:rPr lang="en-US" sz="2400" dirty="0" err="1">
                <a:solidFill>
                  <a:schemeClr val="bg1"/>
                </a:solidFill>
                <a:latin typeface="Museo Sans Cyrl 700" panose="020000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2400" dirty="0">
                <a:solidFill>
                  <a:schemeClr val="bg1"/>
                </a:solidFill>
                <a:latin typeface="Museo Sans Cyrl 700" panose="020000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&gt;&gt;</a:t>
            </a:r>
            <a:endParaRPr lang="ru-RU" sz="2400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32606C-F694-4C8B-ACFA-A86B4100E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1440" y="1987162"/>
            <a:ext cx="5439073" cy="3616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1682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F58226-F889-4B2A-925E-DD02FEEB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909" y="3311091"/>
            <a:ext cx="7197726" cy="2980443"/>
          </a:xfrm>
        </p:spPr>
        <p:txBody>
          <a:bodyPr>
            <a:noAutofit/>
          </a:bodyPr>
          <a:lstStyle/>
          <a:p>
            <a:pPr lvl="0" defTabSz="914400" hangingPunct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+ 7 (342) 2-111-500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8 800 775 34 04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sale@neomatica.ru   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neomatica.com</a:t>
            </a:r>
            <a:endParaRPr lang="ru-RU" sz="4400" dirty="0">
              <a:solidFill>
                <a:schemeClr val="bg1"/>
              </a:solidFill>
              <a:latin typeface="Museo Sans Cyrl 500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854E7-84AE-4A1D-834A-C9D8426F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484AA3B-9FC2-4B47-8A60-03270889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698227"/>
            <a:ext cx="4018822" cy="346154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3EC474-A20D-46C2-8282-E911E8D3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442762"/>
            <a:ext cx="5930551" cy="59099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Ключевые особенности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Длительный срок работы – до 3 лет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Два режима работы – трекер и маяк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Количество записей о маршруте – не менее 100 000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Кнопка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SOS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с настраиваемыми номерами телефона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Определение координат по спутникам ГЛОНАСС/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GPS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по вышкам сотовых операторов -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LBS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Установка 2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симкарт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любых операторов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Передача данных на разные сервисы телематики такие как ГЛОБАРС или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Wialon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Настройка трекера командами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SMS, GPRS, FOTA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с ПК по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USB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трёхосевой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цифровой акселерометр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Размер 88х56х25мм и вес 120г</a:t>
            </a:r>
          </a:p>
        </p:txBody>
      </p:sp>
    </p:spTree>
    <p:extLst>
      <p:ext uri="{BB962C8B-B14F-4D97-AF65-F5344CB8AC3E}">
        <p14:creationId xmlns:p14="http://schemas.microsoft.com/office/powerpoint/2010/main" val="566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5410198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Личный и коммерческий транспорт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283524"/>
            <a:ext cx="6317838" cy="224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угона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текущего положения транспорта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Соблюдение определенных маршрутов и областей применения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8234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07" y="1604433"/>
            <a:ext cx="3843866" cy="3843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825F18C-1436-48E7-944C-DB0A6EBDD610}"/>
              </a:ext>
            </a:extLst>
          </p:cNvPr>
          <p:cNvGrpSpPr/>
          <p:nvPr/>
        </p:nvGrpSpPr>
        <p:grpSpPr>
          <a:xfrm>
            <a:off x="782006" y="359427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E8680912-5B46-41C2-BC37-2269A8D069D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BA4E17-7C20-4C65-B898-CAB1AA1D0FDE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73F1D-66D5-4B1C-9CE9-4DE6241ABC55}"/>
              </a:ext>
            </a:extLst>
          </p:cNvPr>
          <p:cNvGrpSpPr/>
          <p:nvPr/>
        </p:nvGrpSpPr>
        <p:grpSpPr>
          <a:xfrm>
            <a:off x="780481" y="467536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BFFD563-39A5-4745-9A15-1D2D53662B24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C8C8807-4E93-49A7-8AFD-F64889EA43AC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15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Логистика и грузоперевозки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349591"/>
            <a:ext cx="4019199" cy="1958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грузов 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 потери, кражи 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и неблагоприятных условий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37018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E12619-182D-4F1C-B6D8-CDCBB628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r="171"/>
          <a:stretch/>
        </p:blipFill>
        <p:spPr>
          <a:xfrm>
            <a:off x="7690273" y="1605351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-928" r="1256" b="-928"/>
          <a:stretch/>
        </p:blipFill>
        <p:spPr>
          <a:xfrm>
            <a:off x="7690273" y="1612810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399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Нефтяные, газовые, торговые предприятия, курьерские службы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578300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выездных сотрудников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4019626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19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Прокат техники и инвентаря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849458"/>
            <a:ext cx="6701538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техники, сдаваемой в аренду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кражи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47616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67DFDFB-24F4-4211-9E8B-5DD49670835F}"/>
              </a:ext>
            </a:extLst>
          </p:cNvPr>
          <p:cNvGrpSpPr/>
          <p:nvPr/>
        </p:nvGrpSpPr>
        <p:grpSpPr>
          <a:xfrm>
            <a:off x="781374" y="4563087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8927D215-36F1-4028-B694-9FD7504438B6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C2AA4E2-CC51-481F-9BC4-9065C4D211F5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00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Промышленные предприятия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5912396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перемещения транспорта по территории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факта выполнения работ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24325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3B9FA3-ACEF-4FB3-A0B5-3F51BA4BC079}"/>
              </a:ext>
            </a:extLst>
          </p:cNvPr>
          <p:cNvGrpSpPr/>
          <p:nvPr/>
        </p:nvGrpSpPr>
        <p:grpSpPr>
          <a:xfrm>
            <a:off x="783530" y="4291633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F6B5C16D-105C-48D8-9CCF-13D9587A8939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0D70877-803C-4DC2-A151-28855E13A050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011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Магазины, банки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274706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Организация беспроводного пульта охраны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выездных сотрудников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транспортных средств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669018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22186" r="-1164" b="2814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44A5769-CBF7-46BD-A817-1989432DFCE0}"/>
              </a:ext>
            </a:extLst>
          </p:cNvPr>
          <p:cNvGrpSpPr/>
          <p:nvPr/>
        </p:nvGrpSpPr>
        <p:grpSpPr>
          <a:xfrm>
            <a:off x="782005" y="4893340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050FB716-9216-4C16-A91D-F664BFEFEE68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72201C6-52EC-478A-9F61-4454C0095231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65B9389-133D-4CA5-8E97-4DFCA38366A7}"/>
              </a:ext>
            </a:extLst>
          </p:cNvPr>
          <p:cNvGrpSpPr/>
          <p:nvPr/>
        </p:nvGrpSpPr>
        <p:grpSpPr>
          <a:xfrm>
            <a:off x="783530" y="375195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D2096FF-9CBD-4B26-B3A6-093B3325F6B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50D42ED-AAE4-4DC6-AC6E-23535BB59D7A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0760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adm50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5842589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Спортивные соревнования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6" y="3849458"/>
            <a:ext cx="6103180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Помощь в судействе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Безопасность участников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79534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-1401" r="6038" b="1401"/>
          <a:stretch/>
        </p:blipFill>
        <p:spPr>
          <a:xfrm>
            <a:off x="7657580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0DCB83D-5E97-413C-B5D1-5556E8CEACE5}"/>
              </a:ext>
            </a:extLst>
          </p:cNvPr>
          <p:cNvGrpSpPr/>
          <p:nvPr/>
        </p:nvGrpSpPr>
        <p:grpSpPr>
          <a:xfrm>
            <a:off x="785877" y="4249098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9896F563-2659-4DC9-8957-13E5DD536FF5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88B65F2-BAB0-4CAE-A8F5-D3F99A7259A6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69154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14726</TotalTime>
  <Words>346</Words>
  <Application>Microsoft Office PowerPoint</Application>
  <PresentationFormat>Широкоэкранный</PresentationFormat>
  <Paragraphs>77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Museo Sans Cyrl 300</vt:lpstr>
      <vt:lpstr>Museo Sans Cyrl 500</vt:lpstr>
      <vt:lpstr>Museo Sans Cyrl 700</vt:lpstr>
      <vt:lpstr>Museo Sans Cyrl 900</vt:lpstr>
      <vt:lpstr>Небесная</vt:lpstr>
      <vt:lpstr>Персональный трекер ADM50</vt:lpstr>
      <vt:lpstr>Презентация PowerPoint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Применение adm50</vt:lpstr>
      <vt:lpstr>Отзывы об adm50</vt:lpstr>
      <vt:lpstr>Отзывы об adm50</vt:lpstr>
      <vt:lpstr>Сертификаты Adm50</vt:lpstr>
      <vt:lpstr>Испытано на самолётах</vt:lpstr>
      <vt:lpstr>+ 7 (342) 2-111-500 8 800 775 34 04 sale@neomatica.ru    neomatica.com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Ольга Мамонтова</dc:creator>
  <cp:lastModifiedBy>Ольга Мамонтова</cp:lastModifiedBy>
  <cp:revision>41</cp:revision>
  <dcterms:created xsi:type="dcterms:W3CDTF">2019-10-25T05:36:34Z</dcterms:created>
  <dcterms:modified xsi:type="dcterms:W3CDTF">2019-11-05T06:52:30Z</dcterms:modified>
</cp:coreProperties>
</file>